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28" r:id="rId1"/>
  </p:sldMasterIdLst>
  <p:notesMasterIdLst>
    <p:notesMasterId r:id="rId9"/>
  </p:notesMasterIdLst>
  <p:handoutMasterIdLst>
    <p:handoutMasterId r:id="rId10"/>
  </p:handoutMasterIdLst>
  <p:sldIdLst>
    <p:sldId id="290" r:id="rId2"/>
    <p:sldId id="308" r:id="rId3"/>
    <p:sldId id="304" r:id="rId4"/>
    <p:sldId id="305" r:id="rId5"/>
    <p:sldId id="306" r:id="rId6"/>
    <p:sldId id="307" r:id="rId7"/>
    <p:sldId id="292" r:id="rId8"/>
  </p:sldIdLst>
  <p:sldSz cx="10691813" cy="7559675"/>
  <p:notesSz cx="6858000" cy="9144000"/>
  <p:embeddedFontLst>
    <p:embeddedFont>
      <p:font typeface="맑은 고딕" panose="020B0503020000020004" pitchFamily="50" charset="-127"/>
      <p:regular r:id="rId11"/>
      <p:bold r:id="rId12"/>
    </p:embeddedFont>
    <p:embeddedFont>
      <p:font typeface="Roboto Medium" panose="02000000000000000000" pitchFamily="2" charset="0"/>
      <p:regular r:id="rId13"/>
      <p: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C5D"/>
    <a:srgbClr val="EBEBEB"/>
    <a:srgbClr val="EAE0F6"/>
    <a:srgbClr val="E1D7EB"/>
    <a:srgbClr val="EFE4FC"/>
    <a:srgbClr val="D3BCE8"/>
    <a:srgbClr val="FF8E39"/>
    <a:srgbClr val="00CC3C"/>
    <a:srgbClr val="14C9B7"/>
    <a:srgbClr val="00C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/>
    <p:restoredTop sz="97470" autoAdjust="0"/>
  </p:normalViewPr>
  <p:slideViewPr>
    <p:cSldViewPr snapToGrid="0">
      <p:cViewPr varScale="1">
        <p:scale>
          <a:sx n="126" d="100"/>
          <a:sy n="126" d="100"/>
        </p:scale>
        <p:origin x="516" y="88"/>
      </p:cViewPr>
      <p:guideLst/>
    </p:cSldViewPr>
  </p:slideViewPr>
  <p:outlineViewPr>
    <p:cViewPr>
      <p:scale>
        <a:sx n="33" d="100"/>
        <a:sy n="33" d="100"/>
      </p:scale>
      <p:origin x="0" y="-91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34" d="100"/>
          <a:sy n="134" d="100"/>
        </p:scale>
        <p:origin x="364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74045CCD-C908-FEF0-DCA9-50B9049F7D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A4048D-4CA5-7EFF-600C-FA9F1A3832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ko-KR" altLang="en-US"/>
              <a:t>ⓒ </a:t>
            </a:r>
            <a:r>
              <a:rPr kumimoji="1" lang="en-US" altLang="ko-KR"/>
              <a:t>Madras check</a:t>
            </a:r>
            <a:endParaRPr kumimoji="1" lang="ko-Kore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00AE630-5F84-D19B-9431-7A2BC4C1AF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A00250D-5801-76EE-56E9-4A344C2844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9D1DA-2BF6-4B49-BDD1-576B56EB69F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93286943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ko-KR" altLang="en-US"/>
              <a:t>ⓒ </a:t>
            </a:r>
            <a:r>
              <a:rPr kumimoji="1" lang="en-US" altLang="ko-KR"/>
              <a:t>Madras check</a:t>
            </a:r>
            <a:endParaRPr kumimoji="1" lang="ko-Kore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1794E-AF60-B049-A44A-5FF246D69DB0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411892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810433" rtl="0" eaLnBrk="1" latinLnBrk="0" hangingPunct="1">
      <a:defRPr sz="1064" kern="1200">
        <a:solidFill>
          <a:schemeClr val="tx1"/>
        </a:solidFill>
        <a:latin typeface="+mn-lt"/>
        <a:ea typeface="+mn-ea"/>
        <a:cs typeface="+mn-cs"/>
      </a:defRPr>
    </a:lvl1pPr>
    <a:lvl2pPr marL="405216" algn="l" defTabSz="810433" rtl="0" eaLnBrk="1" latinLnBrk="0" hangingPunct="1">
      <a:defRPr sz="1064" kern="1200">
        <a:solidFill>
          <a:schemeClr val="tx1"/>
        </a:solidFill>
        <a:latin typeface="+mn-lt"/>
        <a:ea typeface="+mn-ea"/>
        <a:cs typeface="+mn-cs"/>
      </a:defRPr>
    </a:lvl2pPr>
    <a:lvl3pPr marL="810433" algn="l" defTabSz="810433" rtl="0" eaLnBrk="1" latinLnBrk="0" hangingPunct="1">
      <a:defRPr sz="1064" kern="1200">
        <a:solidFill>
          <a:schemeClr val="tx1"/>
        </a:solidFill>
        <a:latin typeface="+mn-lt"/>
        <a:ea typeface="+mn-ea"/>
        <a:cs typeface="+mn-cs"/>
      </a:defRPr>
    </a:lvl3pPr>
    <a:lvl4pPr marL="1215649" algn="l" defTabSz="810433" rtl="0" eaLnBrk="1" latinLnBrk="0" hangingPunct="1">
      <a:defRPr sz="1064" kern="1200">
        <a:solidFill>
          <a:schemeClr val="tx1"/>
        </a:solidFill>
        <a:latin typeface="+mn-lt"/>
        <a:ea typeface="+mn-ea"/>
        <a:cs typeface="+mn-cs"/>
      </a:defRPr>
    </a:lvl4pPr>
    <a:lvl5pPr marL="1620865" algn="l" defTabSz="810433" rtl="0" eaLnBrk="1" latinLnBrk="0" hangingPunct="1">
      <a:defRPr sz="1064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064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064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064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0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ko-KR" altLang="en-US"/>
              <a:t>ⓒ </a:t>
            </a:r>
            <a:r>
              <a:rPr kumimoji="1" lang="en-US" altLang="ko-KR"/>
              <a:t>Madras check</a:t>
            </a:r>
            <a:endParaRPr kumimoji="1" lang="ko-Kore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1794E-AF60-B049-A44A-5FF246D69DB0}" type="slidenum">
              <a:rPr kumimoji="1" lang="ko-Kore-KR" altLang="en-US" smtClean="0"/>
              <a:t>7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74992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id="{55EFD73A-E594-C1B3-249F-42E25410CB28}"/>
              </a:ext>
            </a:extLst>
          </p:cNvPr>
          <p:cNvSpPr/>
          <p:nvPr userDrawn="1"/>
        </p:nvSpPr>
        <p:spPr>
          <a:xfrm>
            <a:off x="0" y="5935133"/>
            <a:ext cx="10691813" cy="1624542"/>
          </a:xfrm>
          <a:prstGeom prst="rect">
            <a:avLst/>
          </a:prstGeom>
          <a:solidFill>
            <a:srgbClr val="482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>
              <a:latin typeface="+mj-lt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9A86B76-62D0-A9D9-D5A2-BA63290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8139" y="7102832"/>
            <a:ext cx="1038874" cy="12311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algn="r"/>
            <a:r>
              <a:rPr lang="ko-KR" altLang="en-US">
                <a:ea typeface="Roboto Medium" panose="02000000000000000000" pitchFamily="2" charset="0"/>
              </a:rPr>
              <a:t>ⓒ </a:t>
            </a:r>
            <a:r>
              <a:rPr lang="en-US" altLang="ko-KR">
                <a:ea typeface="Roboto Medium" panose="02000000000000000000" pitchFamily="2" charset="0"/>
              </a:rPr>
              <a:t>Madras check</a:t>
            </a:r>
            <a:endParaRPr kumimoji="1" lang="ko-Kore-KR" altLang="en-US" dirty="0"/>
          </a:p>
        </p:txBody>
      </p:sp>
      <p:pic>
        <p:nvPicPr>
          <p:cNvPr id="10" name="그래픽 9">
            <a:extLst>
              <a:ext uri="{FF2B5EF4-FFF2-40B4-BE49-F238E27FC236}">
                <a16:creationId xmlns:a16="http://schemas.microsoft.com/office/drawing/2014/main" id="{04748E07-4E2E-8174-0AFB-00328635E2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764" y="288963"/>
            <a:ext cx="495569" cy="495569"/>
          </a:xfrm>
          <a:prstGeom prst="rect">
            <a:avLst/>
          </a:prstGeom>
        </p:spPr>
      </p:pic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37FC6599-41D9-48C2-988B-8DA526505A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2933" y="1754558"/>
            <a:ext cx="8458200" cy="775015"/>
          </a:xfrm>
        </p:spPr>
        <p:txBody>
          <a:bodyPr wrap="square" lIns="0" tIns="36000" rIns="0" bIns="0" anchor="ctr">
            <a:spAutoFit/>
          </a:bodyPr>
          <a:lstStyle>
            <a:lvl1pPr marL="0" indent="0">
              <a:buNone/>
              <a:defRPr sz="4800" b="1" i="0">
                <a:latin typeface="+mj-lt"/>
                <a:ea typeface="Noto Sans CJK KR Black" panose="020B0500000000000000" pitchFamily="34" charset="-128"/>
              </a:defRPr>
            </a:lvl1pPr>
          </a:lstStyle>
          <a:p>
            <a:pPr lvl="0"/>
            <a:r>
              <a:rPr lang="ko-KR" altLang="en-US" dirty="0">
                <a:effectLst/>
              </a:rPr>
              <a:t>프로젝트 이름 입력</a:t>
            </a:r>
            <a:endParaRPr kumimoji="1" lang="ko-Kore-KR" altLang="en-US" dirty="0"/>
          </a:p>
        </p:txBody>
      </p:sp>
      <p:pic>
        <p:nvPicPr>
          <p:cNvPr id="15" name="그래픽 14">
            <a:extLst>
              <a:ext uri="{FF2B5EF4-FFF2-40B4-BE49-F238E27FC236}">
                <a16:creationId xmlns:a16="http://schemas.microsoft.com/office/drawing/2014/main" id="{0B3C776D-FC68-8E04-0DD7-A1079D7425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933" y="3105707"/>
            <a:ext cx="378387" cy="1135163"/>
          </a:xfrm>
          <a:prstGeom prst="rect">
            <a:avLst/>
          </a:prstGeom>
        </p:spPr>
      </p:pic>
      <p:pic>
        <p:nvPicPr>
          <p:cNvPr id="16" name="그래픽 15">
            <a:extLst>
              <a:ext uri="{FF2B5EF4-FFF2-40B4-BE49-F238E27FC236}">
                <a16:creationId xmlns:a16="http://schemas.microsoft.com/office/drawing/2014/main" id="{5A06517E-8DD7-5871-FFF9-BDE6B762B1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4580788" y="3105706"/>
            <a:ext cx="378387" cy="1135163"/>
          </a:xfrm>
          <a:prstGeom prst="rect">
            <a:avLst/>
          </a:prstGeom>
        </p:spPr>
      </p:pic>
      <p:sp>
        <p:nvSpPr>
          <p:cNvPr id="17" name="텍스트 개체 틀 11">
            <a:extLst>
              <a:ext uri="{FF2B5EF4-FFF2-40B4-BE49-F238E27FC236}">
                <a16:creationId xmlns:a16="http://schemas.microsoft.com/office/drawing/2014/main" id="{E4E802A3-5FA7-00D0-EE59-7FCDEBC062B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0923" y="6620271"/>
            <a:ext cx="5461000" cy="190240"/>
          </a:xfrm>
        </p:spPr>
        <p:txBody>
          <a:bodyPr lIns="0" tIns="36000" rIns="0" bIns="0" anchor="ctr">
            <a:spAutoFit/>
          </a:bodyPr>
          <a:lstStyle>
            <a:lvl1pPr marL="171450" indent="-171450">
              <a:spcBef>
                <a:spcPts val="502"/>
              </a:spcBef>
              <a:buFont typeface="Wingdings" pitchFamily="2" charset="2"/>
              <a:buChar char="§"/>
              <a:defRPr sz="1000" b="0" i="0">
                <a:solidFill>
                  <a:schemeClr val="bg1"/>
                </a:solidFill>
                <a:latin typeface="+mj-lt"/>
                <a:ea typeface="Noto Sans CJK KR Regular" panose="020B0500000000000000" pitchFamily="34" charset="-128"/>
              </a:defRPr>
            </a:lvl1pPr>
          </a:lstStyle>
          <a:p>
            <a:pPr lvl="0"/>
            <a:r>
              <a:rPr lang="ko-KR" altLang="en-US" dirty="0">
                <a:effectLst/>
              </a:rPr>
              <a:t>부가설명 텍스트 입력</a:t>
            </a:r>
            <a:endParaRPr kumimoji="1" lang="ko-Kore-KR" altLang="en-US" dirty="0"/>
          </a:p>
        </p:txBody>
      </p:sp>
      <p:sp>
        <p:nvSpPr>
          <p:cNvPr id="18" name="텍스트 개체 틀 11">
            <a:extLst>
              <a:ext uri="{FF2B5EF4-FFF2-40B4-BE49-F238E27FC236}">
                <a16:creationId xmlns:a16="http://schemas.microsoft.com/office/drawing/2014/main" id="{F8E67973-6E00-9049-A7E9-CAF5216C1D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72223" y="5493679"/>
            <a:ext cx="1914790" cy="215444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spcBef>
                <a:spcPts val="502"/>
              </a:spcBef>
              <a:buFont typeface="Wingdings" pitchFamily="2" charset="2"/>
              <a:buNone/>
              <a:defRPr sz="1400" b="1" i="0">
                <a:solidFill>
                  <a:srgbClr val="482C5D"/>
                </a:solidFill>
                <a:latin typeface="+mj-lt"/>
                <a:ea typeface="Noto Sans CJK KR Medium" panose="020B0500000000000000" pitchFamily="34" charset="-128"/>
              </a:defRPr>
            </a:lvl1pPr>
          </a:lstStyle>
          <a:p>
            <a:pPr lvl="0"/>
            <a:r>
              <a:rPr lang="en-US" altLang="ko-Kore-KR" dirty="0">
                <a:effectLst/>
              </a:rPr>
              <a:t>2024-04-22</a:t>
            </a:r>
            <a:endParaRPr kumimoji="1" lang="ko-Kore-KR" altLang="en-US" dirty="0"/>
          </a:p>
        </p:txBody>
      </p:sp>
      <p:cxnSp>
        <p:nvCxnSpPr>
          <p:cNvPr id="19" name="직선 연결선[R] 18">
            <a:extLst>
              <a:ext uri="{FF2B5EF4-FFF2-40B4-BE49-F238E27FC236}">
                <a16:creationId xmlns:a16="http://schemas.microsoft.com/office/drawing/2014/main" id="{47184A96-DE33-7256-2018-F6891672A81B}"/>
              </a:ext>
            </a:extLst>
          </p:cNvPr>
          <p:cNvCxnSpPr>
            <a:cxnSpLocks/>
          </p:cNvCxnSpPr>
          <p:nvPr userDrawn="1"/>
        </p:nvCxnSpPr>
        <p:spPr>
          <a:xfrm flipH="1">
            <a:off x="7507224" y="6646033"/>
            <a:ext cx="3184589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72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9A86B76-62D0-A9D9-D5A2-BA63290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 altLang="en-US"/>
              <a:t>ⓒ </a:t>
            </a:r>
            <a:r>
              <a:rPr lang="en-US" altLang="ko-KR"/>
              <a:t>Madras check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328952-63A7-CAF0-317D-EB6A2C1DD3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6D0EA1E7-F897-DD48-8B2E-239151E3D41F}" type="slidenum">
              <a:rPr kumimoji="1" lang="ko-Kore-KR" altLang="en-US" smtClean="0"/>
              <a:pPr/>
              <a:t>‹#›</a:t>
            </a:fld>
            <a:endParaRPr kumimoji="1" lang="ko-Kore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63D2E737-7DD2-0A71-F7D0-87D779FA51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985" y="394776"/>
            <a:ext cx="670076" cy="369332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2400" b="1" i="0">
                <a:latin typeface="+mj-ea"/>
                <a:ea typeface="+mj-ea"/>
              </a:defRPr>
            </a:lvl1pPr>
          </a:lstStyle>
          <a:p>
            <a:pPr lvl="0"/>
            <a:r>
              <a:rPr kumimoji="1" lang="en-US" altLang="ko-KR" dirty="0"/>
              <a:t>8</a:t>
            </a:r>
            <a:endParaRPr kumimoji="1" lang="ko-Kore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EE26539-F6F4-ABDB-85AB-7CCC8A95A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725" y="1012667"/>
            <a:ext cx="6212713" cy="246221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u="sng">
                <a:solidFill>
                  <a:schemeClr val="accent2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ore-KR" altLang="en-US" dirty="0"/>
              <a:t>부제목</a:t>
            </a:r>
            <a:r>
              <a:rPr kumimoji="1" lang="ko-KR" altLang="en-US" dirty="0"/>
              <a:t> 입력</a:t>
            </a:r>
            <a:endParaRPr kumimoji="1" lang="ko-Kore-KR" altLang="en-US" dirty="0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469799AC-9FBE-CDCE-00DF-C0E78B09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cxnSp>
        <p:nvCxnSpPr>
          <p:cNvPr id="23" name="직선 연결선[R] 22">
            <a:extLst>
              <a:ext uri="{FF2B5EF4-FFF2-40B4-BE49-F238E27FC236}">
                <a16:creationId xmlns:a16="http://schemas.microsoft.com/office/drawing/2014/main" id="{A3CA7530-86B1-C1CB-D9DC-5A9ED425AF34}"/>
              </a:ext>
            </a:extLst>
          </p:cNvPr>
          <p:cNvCxnSpPr>
            <a:cxnSpLocks/>
          </p:cNvCxnSpPr>
          <p:nvPr userDrawn="1"/>
        </p:nvCxnSpPr>
        <p:spPr>
          <a:xfrm flipH="1">
            <a:off x="7507224" y="592367"/>
            <a:ext cx="3184589" cy="0"/>
          </a:xfrm>
          <a:prstGeom prst="line">
            <a:avLst/>
          </a:prstGeom>
          <a:ln w="57150">
            <a:solidFill>
              <a:srgbClr val="482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래픽 23">
            <a:extLst>
              <a:ext uri="{FF2B5EF4-FFF2-40B4-BE49-F238E27FC236}">
                <a16:creationId xmlns:a16="http://schemas.microsoft.com/office/drawing/2014/main" id="{F0C54767-7DC4-07E1-84B9-1ECBE3F955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724" y="381992"/>
            <a:ext cx="131635" cy="394906"/>
          </a:xfrm>
          <a:prstGeom prst="rect">
            <a:avLst/>
          </a:prstGeom>
        </p:spPr>
      </p:pic>
      <p:pic>
        <p:nvPicPr>
          <p:cNvPr id="25" name="그래픽 24">
            <a:extLst>
              <a:ext uri="{FF2B5EF4-FFF2-40B4-BE49-F238E27FC236}">
                <a16:creationId xmlns:a16="http://schemas.microsoft.com/office/drawing/2014/main" id="{51C6399E-457F-40FB-C200-B34867FD5D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346708" y="381988"/>
            <a:ext cx="131636" cy="394907"/>
          </a:xfrm>
          <a:prstGeom prst="rect">
            <a:avLst/>
          </a:prstGeom>
        </p:spPr>
      </p:pic>
      <p:sp>
        <p:nvSpPr>
          <p:cNvPr id="27" name="텍스트 개체 틀 7">
            <a:extLst>
              <a:ext uri="{FF2B5EF4-FFF2-40B4-BE49-F238E27FC236}">
                <a16:creationId xmlns:a16="http://schemas.microsoft.com/office/drawing/2014/main" id="{7C45CA7E-E616-A8EC-3176-319D25F2B5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725" y="1412326"/>
            <a:ext cx="9469438" cy="153888"/>
          </a:xfrm>
        </p:spPr>
        <p:txBody>
          <a:bodyPr wrap="square" lIns="0" tIns="0" rIns="180000" bIns="0">
            <a:spAutoFit/>
          </a:bodyPr>
          <a:lstStyle>
            <a:lvl1pPr marL="285750" indent="-285750" fontAlgn="t">
              <a:lnSpc>
                <a:spcPct val="100000"/>
              </a:lnSpc>
              <a:spcBef>
                <a:spcPts val="400"/>
              </a:spcBef>
              <a:buFont typeface="Wingdings" pitchFamily="2" charset="2"/>
              <a:buChar char="§"/>
              <a:defRPr sz="1000" b="0" i="0" u="none">
                <a:solidFill>
                  <a:srgbClr val="482C5D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R" altLang="en-US" dirty="0"/>
              <a:t>서브카피를 입력해주세요</a:t>
            </a:r>
            <a:r>
              <a:rPr kumimoji="1"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29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id="{55EFD73A-E594-C1B3-249F-42E25410CB28}"/>
              </a:ext>
            </a:extLst>
          </p:cNvPr>
          <p:cNvSpPr/>
          <p:nvPr userDrawn="1"/>
        </p:nvSpPr>
        <p:spPr>
          <a:xfrm>
            <a:off x="0" y="5935133"/>
            <a:ext cx="10691813" cy="1624542"/>
          </a:xfrm>
          <a:prstGeom prst="rect">
            <a:avLst/>
          </a:prstGeom>
          <a:solidFill>
            <a:srgbClr val="482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>
              <a:latin typeface="+mj-lt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9A86B76-62D0-A9D9-D5A2-BA63290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8139" y="7102832"/>
            <a:ext cx="1038874" cy="12311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algn="r"/>
            <a:r>
              <a:rPr lang="ko-KR" altLang="en-US">
                <a:ea typeface="Roboto Medium" panose="02000000000000000000" pitchFamily="2" charset="0"/>
              </a:rPr>
              <a:t>ⓒ </a:t>
            </a:r>
            <a:r>
              <a:rPr lang="en-US" altLang="ko-KR">
                <a:ea typeface="Roboto Medium" panose="02000000000000000000" pitchFamily="2" charset="0"/>
              </a:rPr>
              <a:t>Madras check</a:t>
            </a:r>
            <a:endParaRPr kumimoji="1" lang="ko-Kore-KR" altLang="en-US" dirty="0"/>
          </a:p>
        </p:txBody>
      </p:sp>
      <p:pic>
        <p:nvPicPr>
          <p:cNvPr id="10" name="그래픽 9">
            <a:extLst>
              <a:ext uri="{FF2B5EF4-FFF2-40B4-BE49-F238E27FC236}">
                <a16:creationId xmlns:a16="http://schemas.microsoft.com/office/drawing/2014/main" id="{04748E07-4E2E-8174-0AFB-00328635E2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764" y="288963"/>
            <a:ext cx="495569" cy="495569"/>
          </a:xfrm>
          <a:prstGeom prst="rect">
            <a:avLst/>
          </a:prstGeom>
        </p:spPr>
      </p:pic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37FC6599-41D9-48C2-988B-8DA526505A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2933" y="2584817"/>
            <a:ext cx="8458200" cy="775015"/>
          </a:xfrm>
        </p:spPr>
        <p:txBody>
          <a:bodyPr wrap="square" lIns="0" tIns="36000" rIns="0" bIns="0" anchor="ctr">
            <a:spAutoFit/>
          </a:bodyPr>
          <a:lstStyle>
            <a:lvl1pPr marL="0" indent="0">
              <a:buNone/>
              <a:defRPr sz="4800" b="1" i="0">
                <a:latin typeface="+mj-lt"/>
                <a:ea typeface="Noto Sans CJK KR Black" panose="020B0500000000000000" pitchFamily="34" charset="-128"/>
              </a:defRPr>
            </a:lvl1pPr>
          </a:lstStyle>
          <a:p>
            <a:pPr lvl="0"/>
            <a:r>
              <a:rPr lang="ko-KR" altLang="en-US" dirty="0">
                <a:effectLst/>
              </a:rPr>
              <a:t>엔딩 멘트 입력</a:t>
            </a:r>
            <a:r>
              <a:rPr lang="en-US" altLang="ko-KR" dirty="0">
                <a:effectLst/>
              </a:rPr>
              <a:t>.</a:t>
            </a:r>
            <a:endParaRPr kumimoji="1" lang="ko-Kore-KR" altLang="en-US" dirty="0"/>
          </a:p>
        </p:txBody>
      </p:sp>
      <p:cxnSp>
        <p:nvCxnSpPr>
          <p:cNvPr id="19" name="직선 연결선[R] 18">
            <a:extLst>
              <a:ext uri="{FF2B5EF4-FFF2-40B4-BE49-F238E27FC236}">
                <a16:creationId xmlns:a16="http://schemas.microsoft.com/office/drawing/2014/main" id="{47184A96-DE33-7256-2018-F6891672A81B}"/>
              </a:ext>
            </a:extLst>
          </p:cNvPr>
          <p:cNvCxnSpPr>
            <a:cxnSpLocks/>
          </p:cNvCxnSpPr>
          <p:nvPr userDrawn="1"/>
        </p:nvCxnSpPr>
        <p:spPr>
          <a:xfrm flipH="1">
            <a:off x="7507224" y="6646033"/>
            <a:ext cx="3184589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92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EBCC39-1C4E-B98C-886F-48BDB7A2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9A86B76-62D0-A9D9-D5A2-BA63290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 altLang="en-US"/>
              <a:t>ⓒ </a:t>
            </a:r>
            <a:r>
              <a:rPr lang="en-US" altLang="ko-KR"/>
              <a:t>Madras check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328952-63A7-CAF0-317D-EB6A2C1DD3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6D0EA1E7-F897-DD48-8B2E-239151E3D41F}" type="slidenum">
              <a:rPr kumimoji="1" lang="ko-Kore-KR" altLang="en-US" smtClean="0"/>
              <a:pPr/>
              <a:t>‹#›</a:t>
            </a:fld>
            <a:endParaRPr kumimoji="1" lang="ko-Kore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63D2E737-7DD2-0A71-F7D0-87D779FA51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985" y="394776"/>
            <a:ext cx="670076" cy="369332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2400" b="1" i="0">
                <a:latin typeface="+mj-ea"/>
                <a:ea typeface="+mj-ea"/>
              </a:defRPr>
            </a:lvl1pPr>
          </a:lstStyle>
          <a:p>
            <a:pPr lvl="0"/>
            <a:r>
              <a:rPr kumimoji="1" lang="en-US" altLang="ko-KR" dirty="0"/>
              <a:t>8</a:t>
            </a:r>
            <a:endParaRPr kumimoji="1" lang="ko-Kore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EE26539-F6F4-ABDB-85AB-7CCC8A95A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725" y="1012667"/>
            <a:ext cx="6212713" cy="246221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u="sng">
                <a:solidFill>
                  <a:schemeClr val="accent2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ore-KR" altLang="en-US" dirty="0"/>
              <a:t>부제목</a:t>
            </a:r>
            <a:r>
              <a:rPr kumimoji="1" lang="ko-KR" altLang="en-US" dirty="0"/>
              <a:t> 입력</a:t>
            </a:r>
            <a:endParaRPr kumimoji="1" lang="ko-Kore-KR" altLang="en-US" dirty="0"/>
          </a:p>
        </p:txBody>
      </p:sp>
      <p:cxnSp>
        <p:nvCxnSpPr>
          <p:cNvPr id="7" name="직선 연결선[R] 6">
            <a:extLst>
              <a:ext uri="{FF2B5EF4-FFF2-40B4-BE49-F238E27FC236}">
                <a16:creationId xmlns:a16="http://schemas.microsoft.com/office/drawing/2014/main" id="{74B906A7-BFBC-E668-608C-77991C121FC0}"/>
              </a:ext>
            </a:extLst>
          </p:cNvPr>
          <p:cNvCxnSpPr>
            <a:cxnSpLocks/>
          </p:cNvCxnSpPr>
          <p:nvPr userDrawn="1"/>
        </p:nvCxnSpPr>
        <p:spPr>
          <a:xfrm flipH="1">
            <a:off x="7507224" y="592367"/>
            <a:ext cx="3184589" cy="0"/>
          </a:xfrm>
          <a:prstGeom prst="line">
            <a:avLst/>
          </a:prstGeom>
          <a:ln w="57150">
            <a:solidFill>
              <a:srgbClr val="482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래픽 8">
            <a:extLst>
              <a:ext uri="{FF2B5EF4-FFF2-40B4-BE49-F238E27FC236}">
                <a16:creationId xmlns:a16="http://schemas.microsoft.com/office/drawing/2014/main" id="{D78F02A5-794E-BCD8-F481-4F0A2A97EF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724" y="381992"/>
            <a:ext cx="131635" cy="394906"/>
          </a:xfrm>
          <a:prstGeom prst="rect">
            <a:avLst/>
          </a:prstGeom>
        </p:spPr>
      </p:pic>
      <p:pic>
        <p:nvPicPr>
          <p:cNvPr id="10" name="그래픽 9">
            <a:extLst>
              <a:ext uri="{FF2B5EF4-FFF2-40B4-BE49-F238E27FC236}">
                <a16:creationId xmlns:a16="http://schemas.microsoft.com/office/drawing/2014/main" id="{03AA5B65-FA0B-B829-D80C-6A280141BA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346708" y="381988"/>
            <a:ext cx="131636" cy="39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6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9A86B76-62D0-A9D9-D5A2-BA63290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 altLang="en-US"/>
              <a:t>ⓒ </a:t>
            </a:r>
            <a:r>
              <a:rPr lang="en-US" altLang="ko-KR"/>
              <a:t>Madras check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328952-63A7-CAF0-317D-EB6A2C1DD3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6D0EA1E7-F897-DD48-8B2E-239151E3D41F}" type="slidenum">
              <a:rPr kumimoji="1" lang="ko-Kore-KR" altLang="en-US" smtClean="0"/>
              <a:pPr/>
              <a:t>‹#›</a:t>
            </a:fld>
            <a:endParaRPr kumimoji="1" lang="ko-Kore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63D2E737-7DD2-0A71-F7D0-87D779FA51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985" y="394776"/>
            <a:ext cx="670076" cy="369332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2400" b="1" i="0">
                <a:latin typeface="+mj-ea"/>
                <a:ea typeface="+mj-ea"/>
              </a:defRPr>
            </a:lvl1pPr>
          </a:lstStyle>
          <a:p>
            <a:pPr lvl="0"/>
            <a:r>
              <a:rPr kumimoji="1" lang="en-US" altLang="ko-KR" dirty="0"/>
              <a:t>8</a:t>
            </a:r>
            <a:endParaRPr kumimoji="1" lang="ko-Kore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EE26539-F6F4-ABDB-85AB-7CCC8A95A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725" y="1012667"/>
            <a:ext cx="6212713" cy="246221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u="sng">
                <a:solidFill>
                  <a:schemeClr val="accent2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ore-KR" altLang="en-US" dirty="0"/>
              <a:t>부제목</a:t>
            </a:r>
            <a:r>
              <a:rPr kumimoji="1" lang="ko-KR" altLang="en-US" dirty="0"/>
              <a:t> 입력</a:t>
            </a:r>
            <a:endParaRPr kumimoji="1" lang="ko-Kore-KR" altLang="en-US" dirty="0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469799AC-9FBE-CDCE-00DF-C0E78B09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cxnSp>
        <p:nvCxnSpPr>
          <p:cNvPr id="21" name="직선 연결선[R] 20">
            <a:extLst>
              <a:ext uri="{FF2B5EF4-FFF2-40B4-BE49-F238E27FC236}">
                <a16:creationId xmlns:a16="http://schemas.microsoft.com/office/drawing/2014/main" id="{A3349EDC-DA19-05A5-2261-EF1175F49AB7}"/>
              </a:ext>
            </a:extLst>
          </p:cNvPr>
          <p:cNvCxnSpPr>
            <a:cxnSpLocks/>
          </p:cNvCxnSpPr>
          <p:nvPr userDrawn="1"/>
        </p:nvCxnSpPr>
        <p:spPr>
          <a:xfrm flipH="1">
            <a:off x="7507224" y="592367"/>
            <a:ext cx="3184589" cy="0"/>
          </a:xfrm>
          <a:prstGeom prst="line">
            <a:avLst/>
          </a:prstGeom>
          <a:ln w="57150">
            <a:solidFill>
              <a:srgbClr val="482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그래픽 21">
            <a:extLst>
              <a:ext uri="{FF2B5EF4-FFF2-40B4-BE49-F238E27FC236}">
                <a16:creationId xmlns:a16="http://schemas.microsoft.com/office/drawing/2014/main" id="{05B5BBA3-6ADF-3478-94EE-1F7BE05129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724" y="381992"/>
            <a:ext cx="131635" cy="394906"/>
          </a:xfrm>
          <a:prstGeom prst="rect">
            <a:avLst/>
          </a:prstGeom>
        </p:spPr>
      </p:pic>
      <p:pic>
        <p:nvPicPr>
          <p:cNvPr id="23" name="그래픽 22">
            <a:extLst>
              <a:ext uri="{FF2B5EF4-FFF2-40B4-BE49-F238E27FC236}">
                <a16:creationId xmlns:a16="http://schemas.microsoft.com/office/drawing/2014/main" id="{ECFB11E9-07D8-A55B-C983-6757161858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346708" y="381988"/>
            <a:ext cx="131636" cy="394907"/>
          </a:xfrm>
          <a:prstGeom prst="rect">
            <a:avLst/>
          </a:prstGeom>
        </p:spPr>
      </p:pic>
      <p:sp>
        <p:nvSpPr>
          <p:cNvPr id="25" name="텍스트 개체 틀 7">
            <a:extLst>
              <a:ext uri="{FF2B5EF4-FFF2-40B4-BE49-F238E27FC236}">
                <a16:creationId xmlns:a16="http://schemas.microsoft.com/office/drawing/2014/main" id="{024936E7-B5A5-7698-DE88-F50BBBAABA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725" y="1412326"/>
            <a:ext cx="9469438" cy="153888"/>
          </a:xfrm>
        </p:spPr>
        <p:txBody>
          <a:bodyPr wrap="square" lIns="0" tIns="0" rIns="180000" bIns="0">
            <a:spAutoFit/>
          </a:bodyPr>
          <a:lstStyle>
            <a:lvl1pPr marL="285750" indent="-285750" fontAlgn="t">
              <a:lnSpc>
                <a:spcPct val="100000"/>
              </a:lnSpc>
              <a:spcBef>
                <a:spcPts val="400"/>
              </a:spcBef>
              <a:buFont typeface="Wingdings" pitchFamily="2" charset="2"/>
              <a:buChar char="§"/>
              <a:defRPr sz="1000" b="0" i="0" u="none">
                <a:solidFill>
                  <a:srgbClr val="482C5D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R" altLang="en-US" dirty="0"/>
              <a:t>서브카피를 입력해주세요</a:t>
            </a:r>
            <a:r>
              <a:rPr kumimoji="1"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01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EBCC39-1C4E-B98C-886F-48BDB7A2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9A86B76-62D0-A9D9-D5A2-BA63290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 altLang="en-US"/>
              <a:t>ⓒ </a:t>
            </a:r>
            <a:r>
              <a:rPr lang="en-US" altLang="ko-KR"/>
              <a:t>Madras check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328952-63A7-CAF0-317D-EB6A2C1DD3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6D0EA1E7-F897-DD48-8B2E-239151E3D41F}" type="slidenum">
              <a:rPr kumimoji="1" lang="ko-Kore-KR" altLang="en-US" smtClean="0"/>
              <a:pPr/>
              <a:t>‹#›</a:t>
            </a:fld>
            <a:endParaRPr kumimoji="1" lang="ko-Kore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63D2E737-7DD2-0A71-F7D0-87D779FA51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985" y="394776"/>
            <a:ext cx="670076" cy="369332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2400" b="1" i="0">
                <a:latin typeface="+mj-ea"/>
                <a:ea typeface="+mj-ea"/>
              </a:defRPr>
            </a:lvl1pPr>
          </a:lstStyle>
          <a:p>
            <a:pPr lvl="0"/>
            <a:r>
              <a:rPr kumimoji="1" lang="en-US" altLang="ko-KR" dirty="0"/>
              <a:t>8</a:t>
            </a:r>
            <a:endParaRPr kumimoji="1" lang="ko-Kore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EE26539-F6F4-ABDB-85AB-7CCC8A95A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725" y="1074222"/>
            <a:ext cx="9469438" cy="154800"/>
          </a:xfrm>
        </p:spPr>
        <p:txBody>
          <a:bodyPr wrap="square" lIns="0" tIns="0" rIns="0" bIns="0">
            <a:spAutoFit/>
          </a:bodyPr>
          <a:lstStyle>
            <a:lvl1pPr marL="285750" indent="-285750">
              <a:spcBef>
                <a:spcPts val="400"/>
              </a:spcBef>
              <a:buFont typeface="Wingdings" pitchFamily="2" charset="2"/>
              <a:buChar char="§"/>
              <a:defRPr sz="1000" b="0" i="0" u="none">
                <a:solidFill>
                  <a:srgbClr val="482C5D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R" altLang="en-US" dirty="0"/>
              <a:t>서브카피를 입력해주세요</a:t>
            </a:r>
            <a:r>
              <a:rPr kumimoji="1" lang="en-US" altLang="ko-KR" dirty="0"/>
              <a:t>.</a:t>
            </a:r>
            <a:endParaRPr kumimoji="1" lang="ko-Kore-KR" altLang="en-US" dirty="0"/>
          </a:p>
        </p:txBody>
      </p:sp>
      <p:cxnSp>
        <p:nvCxnSpPr>
          <p:cNvPr id="7" name="직선 연결선[R] 6">
            <a:extLst>
              <a:ext uri="{FF2B5EF4-FFF2-40B4-BE49-F238E27FC236}">
                <a16:creationId xmlns:a16="http://schemas.microsoft.com/office/drawing/2014/main" id="{092ED4E8-E8AB-8811-E5F0-7985F3D9F4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507224" y="592367"/>
            <a:ext cx="3184589" cy="0"/>
          </a:xfrm>
          <a:prstGeom prst="line">
            <a:avLst/>
          </a:prstGeom>
          <a:ln w="57150">
            <a:solidFill>
              <a:srgbClr val="482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래픽 8">
            <a:extLst>
              <a:ext uri="{FF2B5EF4-FFF2-40B4-BE49-F238E27FC236}">
                <a16:creationId xmlns:a16="http://schemas.microsoft.com/office/drawing/2014/main" id="{60E8A4E2-C215-BFBF-4712-732DCC0D48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724" y="381992"/>
            <a:ext cx="131635" cy="394906"/>
          </a:xfrm>
          <a:prstGeom prst="rect">
            <a:avLst/>
          </a:prstGeom>
        </p:spPr>
      </p:pic>
      <p:pic>
        <p:nvPicPr>
          <p:cNvPr id="10" name="그래픽 9">
            <a:extLst>
              <a:ext uri="{FF2B5EF4-FFF2-40B4-BE49-F238E27FC236}">
                <a16:creationId xmlns:a16="http://schemas.microsoft.com/office/drawing/2014/main" id="{5071A7E2-DE48-9F89-B4C9-422E23A28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346708" y="381988"/>
            <a:ext cx="131636" cy="39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0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9A86B76-62D0-A9D9-D5A2-BA63290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ko-KR" altLang="en-US">
                <a:ea typeface="Roboto Medium" panose="02000000000000000000" pitchFamily="2" charset="0"/>
              </a:rPr>
              <a:t>ⓒ </a:t>
            </a:r>
            <a:r>
              <a:rPr lang="en-US" altLang="ko-KR">
                <a:ea typeface="Roboto Medium" panose="02000000000000000000" pitchFamily="2" charset="0"/>
              </a:rPr>
              <a:t>Madras check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328952-63A7-CAF0-317D-EB6A2C1DD3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6D0EA1E7-F897-DD48-8B2E-239151E3D41F}" type="slidenum">
              <a:rPr kumimoji="1" lang="ko-Kore-KR" altLang="en-US" smtClean="0"/>
              <a:pPr/>
              <a:t>‹#›</a:t>
            </a:fld>
            <a:endParaRPr kumimoji="1" lang="ko-Kore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63D2E737-7DD2-0A71-F7D0-87D779FA51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985" y="394776"/>
            <a:ext cx="670076" cy="369332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2400" b="1" i="0">
                <a:latin typeface="+mn-lt"/>
              </a:defRPr>
            </a:lvl1pPr>
          </a:lstStyle>
          <a:p>
            <a:pPr lvl="0"/>
            <a:r>
              <a:rPr kumimoji="1" lang="en-US" altLang="ko-KR" dirty="0"/>
              <a:t>8</a:t>
            </a:r>
            <a:endParaRPr kumimoji="1" lang="ko-Kore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EE26539-F6F4-ABDB-85AB-7CCC8A95A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725" y="1012667"/>
            <a:ext cx="6212713" cy="246221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u="sng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kumimoji="1" lang="ko-Kore-KR" altLang="en-US" dirty="0"/>
              <a:t>부제목</a:t>
            </a:r>
            <a:r>
              <a:rPr kumimoji="1" lang="ko-KR" altLang="en-US" dirty="0"/>
              <a:t> 입력</a:t>
            </a:r>
            <a:endParaRPr kumimoji="1" lang="ko-Kore-KR" altLang="en-US" dirty="0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469799AC-9FBE-CDCE-00DF-C0E78B09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cxnSp>
        <p:nvCxnSpPr>
          <p:cNvPr id="23" name="직선 연결선[R] 22">
            <a:extLst>
              <a:ext uri="{FF2B5EF4-FFF2-40B4-BE49-F238E27FC236}">
                <a16:creationId xmlns:a16="http://schemas.microsoft.com/office/drawing/2014/main" id="{A3CA7530-86B1-C1CB-D9DC-5A9ED425AF34}"/>
              </a:ext>
            </a:extLst>
          </p:cNvPr>
          <p:cNvCxnSpPr>
            <a:cxnSpLocks/>
          </p:cNvCxnSpPr>
          <p:nvPr userDrawn="1"/>
        </p:nvCxnSpPr>
        <p:spPr>
          <a:xfrm flipH="1">
            <a:off x="7507224" y="592367"/>
            <a:ext cx="3184589" cy="0"/>
          </a:xfrm>
          <a:prstGeom prst="line">
            <a:avLst/>
          </a:prstGeom>
          <a:ln w="57150">
            <a:solidFill>
              <a:srgbClr val="482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래픽 23">
            <a:extLst>
              <a:ext uri="{FF2B5EF4-FFF2-40B4-BE49-F238E27FC236}">
                <a16:creationId xmlns:a16="http://schemas.microsoft.com/office/drawing/2014/main" id="{F0C54767-7DC4-07E1-84B9-1ECBE3F955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724" y="381992"/>
            <a:ext cx="131635" cy="394906"/>
          </a:xfrm>
          <a:prstGeom prst="rect">
            <a:avLst/>
          </a:prstGeom>
        </p:spPr>
      </p:pic>
      <p:pic>
        <p:nvPicPr>
          <p:cNvPr id="25" name="그래픽 24">
            <a:extLst>
              <a:ext uri="{FF2B5EF4-FFF2-40B4-BE49-F238E27FC236}">
                <a16:creationId xmlns:a16="http://schemas.microsoft.com/office/drawing/2014/main" id="{51C6399E-457F-40FB-C200-B34867FD5D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346708" y="381988"/>
            <a:ext cx="131636" cy="394907"/>
          </a:xfrm>
          <a:prstGeom prst="rect">
            <a:avLst/>
          </a:prstGeom>
        </p:spPr>
      </p:pic>
      <p:sp>
        <p:nvSpPr>
          <p:cNvPr id="27" name="텍스트 개체 틀 7">
            <a:extLst>
              <a:ext uri="{FF2B5EF4-FFF2-40B4-BE49-F238E27FC236}">
                <a16:creationId xmlns:a16="http://schemas.microsoft.com/office/drawing/2014/main" id="{7C45CA7E-E616-A8EC-3176-319D25F2B5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725" y="1412326"/>
            <a:ext cx="9469438" cy="153888"/>
          </a:xfrm>
        </p:spPr>
        <p:txBody>
          <a:bodyPr wrap="square" lIns="0" tIns="0" rIns="180000" bIns="0">
            <a:spAutoFit/>
          </a:bodyPr>
          <a:lstStyle>
            <a:lvl1pPr marL="285750" indent="-285750" fontAlgn="t">
              <a:lnSpc>
                <a:spcPct val="100000"/>
              </a:lnSpc>
              <a:spcBef>
                <a:spcPts val="400"/>
              </a:spcBef>
              <a:buFont typeface="Wingdings" pitchFamily="2" charset="2"/>
              <a:buChar char="§"/>
              <a:defRPr sz="1000" b="0" i="0" u="none">
                <a:solidFill>
                  <a:srgbClr val="482C5D"/>
                </a:solidFill>
                <a:latin typeface="+mn-lt"/>
                <a:ea typeface="Noto Sans CJK KR Medium" panose="020B0500000000000000" pitchFamily="34" charset="-128"/>
              </a:defRPr>
            </a:lvl1pPr>
          </a:lstStyle>
          <a:p>
            <a:pPr lvl="0"/>
            <a:r>
              <a:rPr kumimoji="1" lang="ko-KR" altLang="en-US" dirty="0"/>
              <a:t>서브카피를 입력해주세요</a:t>
            </a:r>
            <a:r>
              <a:rPr kumimoji="1"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450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9A86B76-62D0-A9D9-D5A2-BA63290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 altLang="en-US"/>
              <a:t>ⓒ </a:t>
            </a:r>
            <a:r>
              <a:rPr lang="en-US" altLang="ko-KR"/>
              <a:t>Madras check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328952-63A7-CAF0-317D-EB6A2C1DD3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6D0EA1E7-F897-DD48-8B2E-239151E3D41F}" type="slidenum">
              <a:rPr kumimoji="1" lang="ko-Kore-KR" altLang="en-US" smtClean="0"/>
              <a:pPr/>
              <a:t>‹#›</a:t>
            </a:fld>
            <a:endParaRPr kumimoji="1" lang="ko-Kore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63D2E737-7DD2-0A71-F7D0-87D779FA51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985" y="394776"/>
            <a:ext cx="670076" cy="369332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2400" b="1" i="0">
                <a:latin typeface="+mj-ea"/>
                <a:ea typeface="+mj-ea"/>
              </a:defRPr>
            </a:lvl1pPr>
          </a:lstStyle>
          <a:p>
            <a:pPr lvl="0"/>
            <a:r>
              <a:rPr kumimoji="1" lang="en-US" altLang="ko-KR" dirty="0"/>
              <a:t>8</a:t>
            </a:r>
            <a:endParaRPr kumimoji="1" lang="ko-Kore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EE26539-F6F4-ABDB-85AB-7CCC8A95A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725" y="1012667"/>
            <a:ext cx="6212713" cy="246221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u="sng">
                <a:solidFill>
                  <a:schemeClr val="accent2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ore-KR" altLang="en-US" dirty="0"/>
              <a:t>부제목</a:t>
            </a:r>
            <a:r>
              <a:rPr kumimoji="1" lang="ko-KR" altLang="en-US" dirty="0"/>
              <a:t> 입력</a:t>
            </a:r>
            <a:endParaRPr kumimoji="1" lang="ko-Kore-KR" altLang="en-US" dirty="0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469799AC-9FBE-CDCE-00DF-C0E78B09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cxnSp>
        <p:nvCxnSpPr>
          <p:cNvPr id="13" name="직선 연결선[R] 12">
            <a:extLst>
              <a:ext uri="{FF2B5EF4-FFF2-40B4-BE49-F238E27FC236}">
                <a16:creationId xmlns:a16="http://schemas.microsoft.com/office/drawing/2014/main" id="{26FE4728-B574-14C9-6211-2A32B2C40192}"/>
              </a:ext>
            </a:extLst>
          </p:cNvPr>
          <p:cNvCxnSpPr>
            <a:cxnSpLocks/>
          </p:cNvCxnSpPr>
          <p:nvPr userDrawn="1"/>
        </p:nvCxnSpPr>
        <p:spPr>
          <a:xfrm flipH="1">
            <a:off x="7507224" y="592367"/>
            <a:ext cx="3184589" cy="0"/>
          </a:xfrm>
          <a:prstGeom prst="line">
            <a:avLst/>
          </a:prstGeom>
          <a:ln w="57150">
            <a:solidFill>
              <a:srgbClr val="482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래픽 13">
            <a:extLst>
              <a:ext uri="{FF2B5EF4-FFF2-40B4-BE49-F238E27FC236}">
                <a16:creationId xmlns:a16="http://schemas.microsoft.com/office/drawing/2014/main" id="{25E262B9-E0A0-0B1B-F8EE-A3D2DBC111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724" y="381992"/>
            <a:ext cx="131635" cy="394906"/>
          </a:xfrm>
          <a:prstGeom prst="rect">
            <a:avLst/>
          </a:prstGeom>
        </p:spPr>
      </p:pic>
      <p:pic>
        <p:nvPicPr>
          <p:cNvPr id="16" name="그래픽 15">
            <a:extLst>
              <a:ext uri="{FF2B5EF4-FFF2-40B4-BE49-F238E27FC236}">
                <a16:creationId xmlns:a16="http://schemas.microsoft.com/office/drawing/2014/main" id="{8F7A68A5-ADFF-A307-2679-2866D9CF98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346708" y="381988"/>
            <a:ext cx="131636" cy="394907"/>
          </a:xfrm>
          <a:prstGeom prst="rect">
            <a:avLst/>
          </a:prstGeom>
        </p:spPr>
      </p:pic>
      <p:sp>
        <p:nvSpPr>
          <p:cNvPr id="18" name="텍스트 개체 틀 7">
            <a:extLst>
              <a:ext uri="{FF2B5EF4-FFF2-40B4-BE49-F238E27FC236}">
                <a16:creationId xmlns:a16="http://schemas.microsoft.com/office/drawing/2014/main" id="{5ACF5653-A5E2-BACA-6056-993F12932A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725" y="1412326"/>
            <a:ext cx="9469438" cy="153888"/>
          </a:xfrm>
        </p:spPr>
        <p:txBody>
          <a:bodyPr wrap="square" lIns="0" tIns="0" rIns="180000" bIns="0">
            <a:spAutoFit/>
          </a:bodyPr>
          <a:lstStyle>
            <a:lvl1pPr marL="285750" indent="-285750" fontAlgn="t">
              <a:lnSpc>
                <a:spcPct val="100000"/>
              </a:lnSpc>
              <a:spcBef>
                <a:spcPts val="400"/>
              </a:spcBef>
              <a:buFont typeface="Wingdings" pitchFamily="2" charset="2"/>
              <a:buChar char="§"/>
              <a:defRPr sz="1000" b="0" i="0" u="none">
                <a:solidFill>
                  <a:srgbClr val="482C5D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R" altLang="en-US" dirty="0"/>
              <a:t>서브카피를 입력해주세요</a:t>
            </a:r>
            <a:r>
              <a:rPr kumimoji="1"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1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9A86B76-62D0-A9D9-D5A2-BA63290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 altLang="en-US"/>
              <a:t>ⓒ </a:t>
            </a:r>
            <a:r>
              <a:rPr lang="en-US" altLang="ko-KR"/>
              <a:t>Madras check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328952-63A7-CAF0-317D-EB6A2C1DD3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6D0EA1E7-F897-DD48-8B2E-239151E3D41F}" type="slidenum">
              <a:rPr kumimoji="1" lang="ko-Kore-KR" altLang="en-US" smtClean="0"/>
              <a:pPr/>
              <a:t>‹#›</a:t>
            </a:fld>
            <a:endParaRPr kumimoji="1" lang="ko-Kore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63D2E737-7DD2-0A71-F7D0-87D779FA51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985" y="394776"/>
            <a:ext cx="670076" cy="369332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2400" b="1" i="0">
                <a:latin typeface="+mj-ea"/>
                <a:ea typeface="+mj-ea"/>
              </a:defRPr>
            </a:lvl1pPr>
          </a:lstStyle>
          <a:p>
            <a:pPr lvl="0"/>
            <a:r>
              <a:rPr kumimoji="1" lang="en-US" altLang="ko-KR" dirty="0"/>
              <a:t>8</a:t>
            </a:r>
            <a:endParaRPr kumimoji="1" lang="ko-Kore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EE26539-F6F4-ABDB-85AB-7CCC8A95A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725" y="1012667"/>
            <a:ext cx="6212713" cy="246221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u="sng">
                <a:solidFill>
                  <a:schemeClr val="accent2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ore-KR" altLang="en-US" dirty="0"/>
              <a:t>부제목</a:t>
            </a:r>
            <a:r>
              <a:rPr kumimoji="1" lang="ko-KR" altLang="en-US" dirty="0"/>
              <a:t> 입력</a:t>
            </a:r>
            <a:endParaRPr kumimoji="1" lang="ko-Kore-KR" altLang="en-US" dirty="0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469799AC-9FBE-CDCE-00DF-C0E78B09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cxnSp>
        <p:nvCxnSpPr>
          <p:cNvPr id="13" name="직선 연결선[R] 12">
            <a:extLst>
              <a:ext uri="{FF2B5EF4-FFF2-40B4-BE49-F238E27FC236}">
                <a16:creationId xmlns:a16="http://schemas.microsoft.com/office/drawing/2014/main" id="{D36504B1-21CD-FABE-3855-57B3487E1375}"/>
              </a:ext>
            </a:extLst>
          </p:cNvPr>
          <p:cNvCxnSpPr>
            <a:cxnSpLocks/>
          </p:cNvCxnSpPr>
          <p:nvPr userDrawn="1"/>
        </p:nvCxnSpPr>
        <p:spPr>
          <a:xfrm flipH="1">
            <a:off x="7507224" y="592367"/>
            <a:ext cx="3184589" cy="0"/>
          </a:xfrm>
          <a:prstGeom prst="line">
            <a:avLst/>
          </a:prstGeom>
          <a:ln w="57150">
            <a:solidFill>
              <a:srgbClr val="482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래픽 13">
            <a:extLst>
              <a:ext uri="{FF2B5EF4-FFF2-40B4-BE49-F238E27FC236}">
                <a16:creationId xmlns:a16="http://schemas.microsoft.com/office/drawing/2014/main" id="{86D1F2AD-2A4D-F1AC-B6C0-9922CFC981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724" y="381992"/>
            <a:ext cx="131635" cy="394906"/>
          </a:xfrm>
          <a:prstGeom prst="rect">
            <a:avLst/>
          </a:prstGeom>
        </p:spPr>
      </p:pic>
      <p:pic>
        <p:nvPicPr>
          <p:cNvPr id="16" name="그래픽 15">
            <a:extLst>
              <a:ext uri="{FF2B5EF4-FFF2-40B4-BE49-F238E27FC236}">
                <a16:creationId xmlns:a16="http://schemas.microsoft.com/office/drawing/2014/main" id="{F765B8D3-4473-47BE-2B4E-8193AAF538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346708" y="381988"/>
            <a:ext cx="131636" cy="394907"/>
          </a:xfrm>
          <a:prstGeom prst="rect">
            <a:avLst/>
          </a:prstGeom>
        </p:spPr>
      </p:pic>
      <p:sp>
        <p:nvSpPr>
          <p:cNvPr id="18" name="텍스트 개체 틀 7">
            <a:extLst>
              <a:ext uri="{FF2B5EF4-FFF2-40B4-BE49-F238E27FC236}">
                <a16:creationId xmlns:a16="http://schemas.microsoft.com/office/drawing/2014/main" id="{8DA2A6D2-E611-AC73-2607-E2B3C26AB0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725" y="1412326"/>
            <a:ext cx="9469438" cy="153888"/>
          </a:xfrm>
        </p:spPr>
        <p:txBody>
          <a:bodyPr wrap="square" lIns="0" tIns="0" rIns="180000" bIns="0">
            <a:spAutoFit/>
          </a:bodyPr>
          <a:lstStyle>
            <a:lvl1pPr marL="285750" indent="-285750" fontAlgn="t">
              <a:lnSpc>
                <a:spcPct val="100000"/>
              </a:lnSpc>
              <a:spcBef>
                <a:spcPts val="400"/>
              </a:spcBef>
              <a:buFont typeface="Wingdings" pitchFamily="2" charset="2"/>
              <a:buChar char="§"/>
              <a:defRPr sz="1000" b="0" i="0" u="none">
                <a:solidFill>
                  <a:srgbClr val="482C5D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R" altLang="en-US" dirty="0"/>
              <a:t>서브카피를 입력해주세요</a:t>
            </a:r>
            <a:r>
              <a:rPr kumimoji="1"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351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9A86B76-62D0-A9D9-D5A2-BA63290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 altLang="en-US"/>
              <a:t>ⓒ </a:t>
            </a:r>
            <a:r>
              <a:rPr lang="en-US" altLang="ko-KR"/>
              <a:t>Madras check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328952-63A7-CAF0-317D-EB6A2C1DD3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6D0EA1E7-F897-DD48-8B2E-239151E3D41F}" type="slidenum">
              <a:rPr kumimoji="1" lang="ko-Kore-KR" altLang="en-US" smtClean="0"/>
              <a:pPr/>
              <a:t>‹#›</a:t>
            </a:fld>
            <a:endParaRPr kumimoji="1" lang="ko-Kore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63D2E737-7DD2-0A71-F7D0-87D779FA51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985" y="394776"/>
            <a:ext cx="670076" cy="369332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2400" b="1" i="0">
                <a:latin typeface="+mj-ea"/>
                <a:ea typeface="+mj-ea"/>
              </a:defRPr>
            </a:lvl1pPr>
          </a:lstStyle>
          <a:p>
            <a:pPr lvl="0"/>
            <a:r>
              <a:rPr kumimoji="1" lang="en-US" altLang="ko-KR" dirty="0"/>
              <a:t>8</a:t>
            </a:r>
            <a:endParaRPr kumimoji="1" lang="ko-Kore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EE26539-F6F4-ABDB-85AB-7CCC8A95A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725" y="1012667"/>
            <a:ext cx="6212713" cy="246221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u="sng">
                <a:solidFill>
                  <a:schemeClr val="accent2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ore-KR" altLang="en-US" dirty="0"/>
              <a:t>부제목</a:t>
            </a:r>
            <a:r>
              <a:rPr kumimoji="1" lang="ko-KR" altLang="en-US" dirty="0"/>
              <a:t> 입력</a:t>
            </a:r>
            <a:endParaRPr kumimoji="1" lang="ko-Kore-KR" altLang="en-US" dirty="0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469799AC-9FBE-CDCE-00DF-C0E78B09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cxnSp>
        <p:nvCxnSpPr>
          <p:cNvPr id="23" name="직선 연결선[R] 22">
            <a:extLst>
              <a:ext uri="{FF2B5EF4-FFF2-40B4-BE49-F238E27FC236}">
                <a16:creationId xmlns:a16="http://schemas.microsoft.com/office/drawing/2014/main" id="{A3CA7530-86B1-C1CB-D9DC-5A9ED425AF34}"/>
              </a:ext>
            </a:extLst>
          </p:cNvPr>
          <p:cNvCxnSpPr>
            <a:cxnSpLocks/>
          </p:cNvCxnSpPr>
          <p:nvPr userDrawn="1"/>
        </p:nvCxnSpPr>
        <p:spPr>
          <a:xfrm flipH="1">
            <a:off x="7507224" y="592367"/>
            <a:ext cx="3184589" cy="0"/>
          </a:xfrm>
          <a:prstGeom prst="line">
            <a:avLst/>
          </a:prstGeom>
          <a:ln w="57150">
            <a:solidFill>
              <a:srgbClr val="482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래픽 23">
            <a:extLst>
              <a:ext uri="{FF2B5EF4-FFF2-40B4-BE49-F238E27FC236}">
                <a16:creationId xmlns:a16="http://schemas.microsoft.com/office/drawing/2014/main" id="{F0C54767-7DC4-07E1-84B9-1ECBE3F955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724" y="381992"/>
            <a:ext cx="131635" cy="394906"/>
          </a:xfrm>
          <a:prstGeom prst="rect">
            <a:avLst/>
          </a:prstGeom>
        </p:spPr>
      </p:pic>
      <p:pic>
        <p:nvPicPr>
          <p:cNvPr id="25" name="그래픽 24">
            <a:extLst>
              <a:ext uri="{FF2B5EF4-FFF2-40B4-BE49-F238E27FC236}">
                <a16:creationId xmlns:a16="http://schemas.microsoft.com/office/drawing/2014/main" id="{51C6399E-457F-40FB-C200-B34867FD5D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346708" y="381988"/>
            <a:ext cx="131636" cy="394907"/>
          </a:xfrm>
          <a:prstGeom prst="rect">
            <a:avLst/>
          </a:prstGeom>
        </p:spPr>
      </p:pic>
      <p:sp>
        <p:nvSpPr>
          <p:cNvPr id="27" name="텍스트 개체 틀 7">
            <a:extLst>
              <a:ext uri="{FF2B5EF4-FFF2-40B4-BE49-F238E27FC236}">
                <a16:creationId xmlns:a16="http://schemas.microsoft.com/office/drawing/2014/main" id="{7C45CA7E-E616-A8EC-3176-319D25F2B5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725" y="1412326"/>
            <a:ext cx="9469438" cy="153888"/>
          </a:xfrm>
        </p:spPr>
        <p:txBody>
          <a:bodyPr wrap="square" lIns="0" tIns="0" rIns="180000" bIns="0">
            <a:spAutoFit/>
          </a:bodyPr>
          <a:lstStyle>
            <a:lvl1pPr marL="285750" indent="-285750" fontAlgn="t">
              <a:lnSpc>
                <a:spcPct val="100000"/>
              </a:lnSpc>
              <a:spcBef>
                <a:spcPts val="400"/>
              </a:spcBef>
              <a:buFont typeface="Wingdings" pitchFamily="2" charset="2"/>
              <a:buChar char="§"/>
              <a:defRPr sz="1000" b="0" i="0" u="none">
                <a:solidFill>
                  <a:srgbClr val="482C5D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ko-KR" altLang="en-US" dirty="0"/>
              <a:t>서브카피를 입력해주세요</a:t>
            </a:r>
            <a:r>
              <a:rPr kumimoji="1"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37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783" y="391989"/>
            <a:ext cx="5160654" cy="374906"/>
          </a:xfrm>
          <a:prstGeom prst="rect">
            <a:avLst/>
          </a:prstGeom>
        </p:spPr>
        <p:txBody>
          <a:bodyPr vert="horz" wrap="square" lIns="0" tIns="36000" rIns="0" bIns="0" rtlCol="0" anchor="ctr">
            <a:spAutoFit/>
          </a:bodyPr>
          <a:lstStyle/>
          <a:p>
            <a:r>
              <a:rPr lang="ko-KR" altLang="en-US" dirty="0"/>
              <a:t>대타이틀 입력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258894"/>
            <a:ext cx="9469438" cy="540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1686" y="7102832"/>
            <a:ext cx="1038874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 b="0" i="0">
                <a:solidFill>
                  <a:srgbClr val="482C5D"/>
                </a:solidFill>
                <a:latin typeface="+mj-ea"/>
                <a:ea typeface="+mj-ea"/>
              </a:defRPr>
            </a:lvl1pPr>
          </a:lstStyle>
          <a:p>
            <a:r>
              <a:rPr lang="ko-KR" altLang="en-US"/>
              <a:t>ⓒ </a:t>
            </a:r>
            <a:r>
              <a:rPr lang="en-US" altLang="ko-KR"/>
              <a:t>Madras check</a:t>
            </a:r>
            <a:endParaRPr kumimoji="1" lang="ko-Kore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75827" y="7056665"/>
            <a:ext cx="1111186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400" b="1" i="0">
                <a:solidFill>
                  <a:srgbClr val="482C5D"/>
                </a:solidFill>
                <a:latin typeface="+mj-ea"/>
                <a:ea typeface="+mj-ea"/>
              </a:defRPr>
            </a:lvl1pPr>
          </a:lstStyle>
          <a:p>
            <a:fld id="{6D0EA1E7-F897-DD48-8B2E-239151E3D41F}" type="slidenum">
              <a:rPr kumimoji="1" lang="ko-Kore-KR" altLang="en-US" smtClean="0"/>
              <a:pPr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29339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9" r:id="rId2"/>
    <p:sldLayoutId id="2147483748" r:id="rId3"/>
    <p:sldLayoutId id="2147483743" r:id="rId4"/>
    <p:sldLayoutId id="2147483742" r:id="rId5"/>
    <p:sldLayoutId id="2147483744" r:id="rId6"/>
    <p:sldLayoutId id="2147483745" r:id="rId7"/>
    <p:sldLayoutId id="2147483747" r:id="rId8"/>
    <p:sldLayoutId id="2147483750" r:id="rId9"/>
    <p:sldLayoutId id="2147483751" r:id="rId10"/>
  </p:sldLayoutIdLst>
  <p:hf hdr="0" ftr="0"/>
  <p:txStyles>
    <p:titleStyle>
      <a:lvl1pPr algn="l" defTabSz="1007943" rtl="0" eaLnBrk="1" latinLnBrk="0" hangingPunct="1">
        <a:lnSpc>
          <a:spcPct val="100000"/>
        </a:lnSpc>
        <a:spcBef>
          <a:spcPct val="0"/>
        </a:spcBef>
        <a:buNone/>
        <a:defRPr sz="2200" b="1" i="0" kern="1200">
          <a:solidFill>
            <a:srgbClr val="482C5D"/>
          </a:solidFill>
          <a:latin typeface="+mj-ea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100000"/>
        </a:lnSpc>
        <a:spcBef>
          <a:spcPts val="1102"/>
        </a:spcBef>
        <a:buFont typeface="Arial" panose="020B0604020202020204" pitchFamily="34" charset="0"/>
        <a:buChar char="•"/>
        <a:defRPr sz="2000" b="1" i="0" kern="1200">
          <a:solidFill>
            <a:srgbClr val="482C5D"/>
          </a:solidFill>
          <a:latin typeface="+mj-ea"/>
          <a:ea typeface="+mj-ea"/>
          <a:cs typeface="+mn-cs"/>
        </a:defRPr>
      </a:lvl1pPr>
      <a:lvl2pPr marL="755957" indent="-251986" algn="l" defTabSz="1007943" rtl="0" eaLnBrk="1" latinLnBrk="0" hangingPunct="1">
        <a:lnSpc>
          <a:spcPct val="100000"/>
        </a:lnSpc>
        <a:spcBef>
          <a:spcPts val="551"/>
        </a:spcBef>
        <a:buFont typeface="Arial" panose="020B0604020202020204" pitchFamily="34" charset="0"/>
        <a:buChar char="•"/>
        <a:defRPr sz="1600" b="1" i="0" kern="1200">
          <a:solidFill>
            <a:srgbClr val="482C5D"/>
          </a:solidFill>
          <a:latin typeface="+mj-ea"/>
          <a:ea typeface="+mj-ea"/>
          <a:cs typeface="+mn-cs"/>
        </a:defRPr>
      </a:lvl2pPr>
      <a:lvl3pPr marL="1259929" indent="-251986" algn="l" defTabSz="1007943" rtl="0" eaLnBrk="1" latinLnBrk="0" hangingPunct="1">
        <a:lnSpc>
          <a:spcPct val="100000"/>
        </a:lnSpc>
        <a:spcBef>
          <a:spcPts val="551"/>
        </a:spcBef>
        <a:buFont typeface="Arial" panose="020B0604020202020204" pitchFamily="34" charset="0"/>
        <a:buChar char="•"/>
        <a:defRPr sz="1600" b="0" i="0" kern="1200">
          <a:solidFill>
            <a:srgbClr val="482C5D"/>
          </a:solidFill>
          <a:latin typeface="+mj-ea"/>
          <a:ea typeface="+mj-ea"/>
          <a:cs typeface="+mn-cs"/>
        </a:defRPr>
      </a:lvl3pPr>
      <a:lvl4pPr marL="1763900" indent="-251986" algn="l" defTabSz="1007943" rtl="0" eaLnBrk="1" latinLnBrk="0" hangingPunct="1">
        <a:lnSpc>
          <a:spcPct val="100000"/>
        </a:lnSpc>
        <a:spcBef>
          <a:spcPts val="551"/>
        </a:spcBef>
        <a:buFont typeface="Arial" panose="020B0604020202020204" pitchFamily="34" charset="0"/>
        <a:buChar char="•"/>
        <a:defRPr sz="1200" b="0" i="0" kern="1200">
          <a:solidFill>
            <a:srgbClr val="482C5D"/>
          </a:solidFill>
          <a:latin typeface="+mj-ea"/>
          <a:ea typeface="+mj-ea"/>
          <a:cs typeface="+mn-cs"/>
        </a:defRPr>
      </a:lvl4pPr>
      <a:lvl5pPr marL="2267872" indent="-251986" algn="l" defTabSz="1007943" rtl="0" eaLnBrk="1" latinLnBrk="0" hangingPunct="1">
        <a:lnSpc>
          <a:spcPct val="100000"/>
        </a:lnSpc>
        <a:spcBef>
          <a:spcPts val="551"/>
        </a:spcBef>
        <a:buFont typeface="Arial" panose="020B0604020202020204" pitchFamily="34" charset="0"/>
        <a:buChar char="•"/>
        <a:defRPr sz="1000" b="0" i="0" kern="1200">
          <a:solidFill>
            <a:srgbClr val="482C5D"/>
          </a:solidFill>
          <a:latin typeface="+mj-ea"/>
          <a:ea typeface="+mj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13" userDrawn="1">
          <p15:clr>
            <a:srgbClr val="F26B43"/>
          </p15:clr>
        </p15:guide>
        <p15:guide id="2" pos="374" userDrawn="1">
          <p15:clr>
            <a:srgbClr val="F26B43"/>
          </p15:clr>
        </p15:guide>
        <p15:guide id="3" pos="6339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6" orient="horz" pos="476" userDrawn="1">
          <p15:clr>
            <a:srgbClr val="F26B43"/>
          </p15:clr>
        </p15:guide>
        <p15:guide id="7" pos="192" userDrawn="1">
          <p15:clr>
            <a:srgbClr val="F26B43"/>
          </p15:clr>
        </p15:guide>
        <p15:guide id="8" pos="6543" userDrawn="1">
          <p15:clr>
            <a:srgbClr val="F26B43"/>
          </p15:clr>
        </p15:guide>
        <p15:guide id="9" orient="horz" pos="793" userDrawn="1">
          <p15:clr>
            <a:srgbClr val="F26B43"/>
          </p15:clr>
        </p15:guide>
        <p15:guide id="10" orient="horz" pos="4354" userDrawn="1">
          <p15:clr>
            <a:srgbClr val="F26B43"/>
          </p15:clr>
        </p15:guide>
        <p15:guide id="11" orient="horz" pos="10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9A58BF0-EFD1-C9CF-5B4C-76EC5E47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ko-KR" altLang="en-US">
                <a:latin typeface="+mj-ea"/>
                <a:ea typeface="+mj-ea"/>
              </a:rPr>
              <a:t>ⓒ </a:t>
            </a:r>
            <a:r>
              <a:rPr lang="en-US" altLang="ko-KR">
                <a:latin typeface="+mj-ea"/>
                <a:ea typeface="+mj-ea"/>
              </a:rPr>
              <a:t>Madras check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4B09F38-6869-1D3C-EB13-D636090542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2933" y="1754558"/>
            <a:ext cx="8458200" cy="775015"/>
          </a:xfrm>
        </p:spPr>
        <p:txBody>
          <a:bodyPr/>
          <a:lstStyle/>
          <a:p>
            <a:r>
              <a:rPr kumimoji="1" lang="ko-KR" altLang="en-US" dirty="0">
                <a:latin typeface="+mj-ea"/>
                <a:ea typeface="+mj-ea"/>
              </a:rPr>
              <a:t>플로우 활용사례 콘테스트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7" name="텍스트 개체 틀 2">
            <a:extLst>
              <a:ext uri="{FF2B5EF4-FFF2-40B4-BE49-F238E27FC236}">
                <a16:creationId xmlns:a16="http://schemas.microsoft.com/office/drawing/2014/main" id="{5D67595B-0AF9-DCE1-50C9-A14D470FEFF2}"/>
              </a:ext>
            </a:extLst>
          </p:cNvPr>
          <p:cNvSpPr txBox="1">
            <a:spLocks/>
          </p:cNvSpPr>
          <p:nvPr/>
        </p:nvSpPr>
        <p:spPr>
          <a:xfrm>
            <a:off x="1602429" y="3297274"/>
            <a:ext cx="2696856" cy="775015"/>
          </a:xfrm>
          <a:prstGeom prst="rect">
            <a:avLst/>
          </a:prstGeom>
        </p:spPr>
        <p:txBody>
          <a:bodyPr vert="horz" wrap="square" lIns="0" tIns="36000" rIns="0" bIns="0" rtlCol="0" anchor="ctr">
            <a:spAutoFit/>
          </a:bodyPr>
          <a:lstStyle>
            <a:lvl1pPr marL="0" indent="0" algn="l" defTabSz="1007943" rtl="0" eaLnBrk="1" latinLnBrk="0" hangingPunct="1">
              <a:lnSpc>
                <a:spcPct val="100000"/>
              </a:lnSpc>
              <a:spcBef>
                <a:spcPts val="1102"/>
              </a:spcBef>
              <a:buFont typeface="Arial" panose="020B0604020202020204" pitchFamily="34" charset="0"/>
              <a:buNone/>
              <a:defRPr sz="4800" b="1" i="0" kern="1200">
                <a:solidFill>
                  <a:srgbClr val="482C5D"/>
                </a:solidFill>
                <a:latin typeface="Noto Sans CJK KR Black" panose="020B0500000000000000" pitchFamily="34" charset="-128"/>
                <a:ea typeface="Noto Sans CJK KR Black" panose="020B0500000000000000" pitchFamily="34" charset="-128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10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b="1" i="0" kern="1200">
                <a:solidFill>
                  <a:srgbClr val="482C5D"/>
                </a:solidFill>
                <a:latin typeface="Noto Sans CJK KR Black" panose="020B0500000000000000" pitchFamily="34" charset="-128"/>
                <a:ea typeface="Noto Sans CJK KR Black" panose="020B0500000000000000" pitchFamily="34" charset="-128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10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rgbClr val="482C5D"/>
                </a:solidFill>
                <a:latin typeface="Noto Sans CJK KR Medium" panose="020B0500000000000000" pitchFamily="34" charset="-128"/>
                <a:ea typeface="Noto Sans CJK KR Medium" panose="020B0500000000000000" pitchFamily="34" charset="-128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10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200" b="0" i="0" kern="1200">
                <a:solidFill>
                  <a:srgbClr val="482C5D"/>
                </a:solidFill>
                <a:latin typeface="Noto Sans CJK KR Medium" panose="020B0500000000000000" pitchFamily="34" charset="-128"/>
                <a:ea typeface="Noto Sans CJK KR Medium" panose="020B0500000000000000" pitchFamily="34" charset="-128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10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000" b="0" i="0" kern="1200">
                <a:solidFill>
                  <a:srgbClr val="482C5D"/>
                </a:solidFill>
                <a:latin typeface="Noto Sans CJK KR Regular" panose="020B0500000000000000" pitchFamily="34" charset="-128"/>
                <a:ea typeface="Noto Sans CJK KR Regular" panose="020B0500000000000000" pitchFamily="34" charset="-128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ko-KR" altLang="en-US">
                <a:latin typeface="+mj-ea"/>
                <a:ea typeface="+mj-ea"/>
              </a:rPr>
              <a:t>이름 입력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657C2E1C-DE5B-E22C-7557-B41D8FEEAC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0922" y="6527939"/>
            <a:ext cx="5942277" cy="374906"/>
          </a:xfrm>
        </p:spPr>
        <p:txBody>
          <a:bodyPr/>
          <a:lstStyle/>
          <a:p>
            <a:r>
              <a:rPr lang="ko-KR" altLang="en-US" sz="1100" dirty="0">
                <a:latin typeface="+mj-ea"/>
                <a:ea typeface="+mj-ea"/>
              </a:rPr>
              <a:t>홍보 및 마케팅에 활용되지만</a:t>
            </a:r>
            <a:r>
              <a:rPr lang="en-US" altLang="ko-KR" sz="1100" dirty="0">
                <a:latin typeface="+mj-ea"/>
                <a:ea typeface="+mj-ea"/>
              </a:rPr>
              <a:t>, </a:t>
            </a:r>
            <a:r>
              <a:rPr lang="ko-KR" altLang="en-US" sz="1100" dirty="0">
                <a:latin typeface="+mj-ea"/>
                <a:ea typeface="+mj-ea"/>
              </a:rPr>
              <a:t>원문을 직접 인용하지 않고 </a:t>
            </a:r>
            <a:r>
              <a:rPr lang="en-US" altLang="ko-KR" sz="1100" dirty="0">
                <a:latin typeface="+mj-ea"/>
                <a:ea typeface="+mj-ea"/>
              </a:rPr>
              <a:t>2</a:t>
            </a:r>
            <a:r>
              <a:rPr lang="ko-KR" altLang="en-US" sz="1100" dirty="0">
                <a:latin typeface="+mj-ea"/>
                <a:ea typeface="+mj-ea"/>
              </a:rPr>
              <a:t>차 가공하여 사용할 예정입니다</a:t>
            </a:r>
            <a:endParaRPr lang="en-US" altLang="ko-KR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2070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06F3BA-4A82-0205-B16F-4793EACD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>
                <a:latin typeface="+mj-ea"/>
                <a:ea typeface="+mj-ea"/>
              </a:rPr>
              <a:t>회사</a:t>
            </a:r>
            <a:r>
              <a:rPr kumimoji="1" lang="en-US" altLang="ko-KR" dirty="0">
                <a:latin typeface="+mj-ea"/>
                <a:ea typeface="+mj-ea"/>
              </a:rPr>
              <a:t>(</a:t>
            </a:r>
            <a:r>
              <a:rPr kumimoji="1" lang="ko-KR" altLang="en-US" dirty="0">
                <a:latin typeface="+mj-ea"/>
                <a:ea typeface="+mj-ea"/>
              </a:rPr>
              <a:t>업무</a:t>
            </a:r>
            <a:r>
              <a:rPr kumimoji="1" lang="en-US" altLang="ko-KR" dirty="0">
                <a:latin typeface="+mj-ea"/>
                <a:ea typeface="+mj-ea"/>
              </a:rPr>
              <a:t>) </a:t>
            </a:r>
            <a:r>
              <a:rPr kumimoji="1" lang="ko-KR" altLang="en-US" dirty="0">
                <a:latin typeface="+mj-ea"/>
                <a:ea typeface="+mj-ea"/>
              </a:rPr>
              <a:t>소개와 도입 전</a:t>
            </a:r>
            <a:r>
              <a:rPr kumimoji="1" lang="en-US" altLang="ko-KR" dirty="0">
                <a:latin typeface="+mj-ea"/>
                <a:ea typeface="+mj-ea"/>
              </a:rPr>
              <a:t>.</a:t>
            </a:r>
            <a:r>
              <a:rPr kumimoji="1" lang="ko-KR" altLang="en-US" dirty="0">
                <a:latin typeface="+mj-ea"/>
                <a:ea typeface="+mj-ea"/>
              </a:rPr>
              <a:t>후 개선점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104A9D6-FAE1-3DD0-1F54-FA9304DE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o-KR" altLang="en-US">
                <a:latin typeface="+mj-ea"/>
                <a:ea typeface="+mj-ea"/>
              </a:rPr>
              <a:t>ⓒ </a:t>
            </a:r>
            <a:r>
              <a:rPr lang="en-US" altLang="ko-KR">
                <a:latin typeface="+mj-ea"/>
                <a:ea typeface="+mj-ea"/>
              </a:rPr>
              <a:t>Madras check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5B897CF-5E6E-8348-27BF-721CD8F682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EA1E7-F897-DD48-8B2E-239151E3D41F}" type="slidenum">
              <a:rPr kumimoji="1" lang="ko-Kore-KR" altLang="en-US" smtClean="0">
                <a:latin typeface="+mj-ea"/>
                <a:ea typeface="+mj-ea"/>
              </a:rPr>
              <a:pPr/>
              <a:t>2</a:t>
            </a:fld>
            <a:endParaRPr kumimoji="1" lang="ko-Kore-KR" altLang="en-US">
              <a:latin typeface="+mj-ea"/>
              <a:ea typeface="+mj-ea"/>
            </a:endParaRP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EA57EDD-60B6-D11F-D168-271400001C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ko-Kore-KR" dirty="0">
                <a:latin typeface="+mj-ea"/>
                <a:ea typeface="+mj-ea"/>
              </a:rPr>
              <a:t>1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graphicFrame>
        <p:nvGraphicFramePr>
          <p:cNvPr id="7" name="표 18">
            <a:extLst>
              <a:ext uri="{FF2B5EF4-FFF2-40B4-BE49-F238E27FC236}">
                <a16:creationId xmlns:a16="http://schemas.microsoft.com/office/drawing/2014/main" id="{CA585BAB-C425-1D61-4A67-12DC4B9081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417784"/>
              </p:ext>
            </p:extLst>
          </p:nvPr>
        </p:nvGraphicFramePr>
        <p:xfrm>
          <a:off x="619125" y="1768292"/>
          <a:ext cx="9453562" cy="421319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17558">
                  <a:extLst>
                    <a:ext uri="{9D8B030D-6E8A-4147-A177-3AD203B41FA5}">
                      <a16:colId xmlns:a16="http://schemas.microsoft.com/office/drawing/2014/main" val="104477366"/>
                    </a:ext>
                  </a:extLst>
                </a:gridCol>
                <a:gridCol w="7336004">
                  <a:extLst>
                    <a:ext uri="{9D8B030D-6E8A-4147-A177-3AD203B41FA5}">
                      <a16:colId xmlns:a16="http://schemas.microsoft.com/office/drawing/2014/main" val="3615840130"/>
                    </a:ext>
                  </a:extLst>
                </a:gridCol>
              </a:tblGrid>
              <a:tr h="104178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i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우리는 어떤 회사</a:t>
                      </a:r>
                      <a:r>
                        <a:rPr lang="en-US" altLang="ko-KR" sz="1100" b="1" i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?</a:t>
                      </a:r>
                      <a:endParaRPr lang="ko-Kore-KR" altLang="en-US" sz="1100" b="1" i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2C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  <a:endParaRPr lang="ko-Kore-KR" altLang="en-US" sz="1000" b="0" i="0" dirty="0">
                        <a:solidFill>
                          <a:srgbClr val="482C5D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640459"/>
                  </a:ext>
                </a:extLst>
              </a:tr>
              <a:tr h="104178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i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도입 전 문제점</a:t>
                      </a:r>
                      <a:endParaRPr lang="ko-Kore-KR" altLang="en-US" sz="1100" b="1" i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2C5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  <a:endParaRPr lang="ko-Kore-KR" altLang="en-US" sz="1000" b="0" i="0" dirty="0">
                        <a:solidFill>
                          <a:srgbClr val="482C5D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292966"/>
                  </a:ext>
                </a:extLst>
              </a:tr>
              <a:tr h="104178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i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개선하고 싶었던 점</a:t>
                      </a:r>
                      <a:endParaRPr lang="ko-Kore-KR" altLang="en-US" sz="1100" b="1" i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2C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latin typeface="+mj-ea"/>
                          <a:ea typeface="+mj-ea"/>
                        </a:rPr>
                        <a:t>내용</a:t>
                      </a:r>
                      <a:endParaRPr lang="ko-Kore-KR" altLang="en-US" sz="1000" b="0" i="0" dirty="0">
                        <a:solidFill>
                          <a:srgbClr val="482C5D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97572"/>
                  </a:ext>
                </a:extLst>
              </a:tr>
              <a:tr h="108785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i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도입 후 달라진 점</a:t>
                      </a:r>
                      <a:endParaRPr lang="ko-Kore-KR" altLang="en-US" sz="1100" b="1" i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2C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  <a:endParaRPr lang="ko-Kore-KR" altLang="en-US" sz="1000" b="0" i="0" dirty="0">
                        <a:solidFill>
                          <a:srgbClr val="482C5D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869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8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06F3BA-4A82-0205-B16F-4793EACD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>
                <a:latin typeface="+mj-ea"/>
                <a:ea typeface="+mj-ea"/>
              </a:rPr>
              <a:t>플로우 도입 전 업무방식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104A9D6-FAE1-3DD0-1F54-FA9304DE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o-KR" altLang="en-US">
                <a:latin typeface="+mj-ea"/>
                <a:ea typeface="+mj-ea"/>
              </a:rPr>
              <a:t>ⓒ </a:t>
            </a:r>
            <a:r>
              <a:rPr lang="en-US" altLang="ko-KR">
                <a:latin typeface="+mj-ea"/>
                <a:ea typeface="+mj-ea"/>
              </a:rPr>
              <a:t>Madras check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5B897CF-5E6E-8348-27BF-721CD8F682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EA1E7-F897-DD48-8B2E-239151E3D41F}" type="slidenum">
              <a:rPr kumimoji="1" lang="ko-Kore-KR" altLang="en-US" smtClean="0">
                <a:latin typeface="+mj-ea"/>
                <a:ea typeface="+mj-ea"/>
              </a:rPr>
              <a:pPr/>
              <a:t>3</a:t>
            </a:fld>
            <a:endParaRPr kumimoji="1" lang="ko-Kore-KR" altLang="en-US">
              <a:latin typeface="+mj-ea"/>
              <a:ea typeface="+mj-ea"/>
            </a:endParaRP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EA57EDD-60B6-D11F-D168-271400001C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en-US" dirty="0">
                <a:latin typeface="+mj-ea"/>
                <a:ea typeface="+mj-ea"/>
              </a:rPr>
              <a:t>2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graphicFrame>
        <p:nvGraphicFramePr>
          <p:cNvPr id="7" name="표 18">
            <a:extLst>
              <a:ext uri="{FF2B5EF4-FFF2-40B4-BE49-F238E27FC236}">
                <a16:creationId xmlns:a16="http://schemas.microsoft.com/office/drawing/2014/main" id="{CA585BAB-C425-1D61-4A67-12DC4B9081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88674"/>
              </p:ext>
            </p:extLst>
          </p:nvPr>
        </p:nvGraphicFramePr>
        <p:xfrm>
          <a:off x="707985" y="1521229"/>
          <a:ext cx="9453562" cy="482448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417074">
                  <a:extLst>
                    <a:ext uri="{9D8B030D-6E8A-4147-A177-3AD203B41FA5}">
                      <a16:colId xmlns:a16="http://schemas.microsoft.com/office/drawing/2014/main" val="104477366"/>
                    </a:ext>
                  </a:extLst>
                </a:gridCol>
                <a:gridCol w="5036488">
                  <a:extLst>
                    <a:ext uri="{9D8B030D-6E8A-4147-A177-3AD203B41FA5}">
                      <a16:colId xmlns:a16="http://schemas.microsoft.com/office/drawing/2014/main" val="3615840130"/>
                    </a:ext>
                  </a:extLst>
                </a:gridCol>
              </a:tblGrid>
              <a:tr h="482448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i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이미지</a:t>
                      </a:r>
                      <a:endParaRPr lang="ko-Kore-KR" altLang="en-US" sz="1100" b="1" i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2C5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ko-Kore-KR" altLang="en-US" sz="1000" b="0" i="0" dirty="0">
                        <a:solidFill>
                          <a:srgbClr val="482C5D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29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6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06F3BA-4A82-0205-B16F-4793EACD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>
                <a:latin typeface="+mj-ea"/>
                <a:ea typeface="+mj-ea"/>
              </a:rPr>
              <a:t>플로우 도입 후 업무방식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104A9D6-FAE1-3DD0-1F54-FA9304DE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o-KR" altLang="en-US">
                <a:latin typeface="+mj-ea"/>
                <a:ea typeface="+mj-ea"/>
              </a:rPr>
              <a:t>ⓒ </a:t>
            </a:r>
            <a:r>
              <a:rPr lang="en-US" altLang="ko-KR">
                <a:latin typeface="+mj-ea"/>
                <a:ea typeface="+mj-ea"/>
              </a:rPr>
              <a:t>Madras check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5B897CF-5E6E-8348-27BF-721CD8F682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EA1E7-F897-DD48-8B2E-239151E3D41F}" type="slidenum">
              <a:rPr kumimoji="1" lang="ko-Kore-KR" altLang="en-US" smtClean="0">
                <a:latin typeface="+mj-ea"/>
                <a:ea typeface="+mj-ea"/>
              </a:rPr>
              <a:pPr/>
              <a:t>4</a:t>
            </a:fld>
            <a:endParaRPr kumimoji="1" lang="ko-Kore-KR" altLang="en-US">
              <a:latin typeface="+mj-ea"/>
              <a:ea typeface="+mj-ea"/>
            </a:endParaRP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EA57EDD-60B6-D11F-D168-271400001C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en-US" dirty="0">
                <a:latin typeface="+mj-ea"/>
                <a:ea typeface="+mj-ea"/>
              </a:rPr>
              <a:t>3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graphicFrame>
        <p:nvGraphicFramePr>
          <p:cNvPr id="7" name="표 18">
            <a:extLst>
              <a:ext uri="{FF2B5EF4-FFF2-40B4-BE49-F238E27FC236}">
                <a16:creationId xmlns:a16="http://schemas.microsoft.com/office/drawing/2014/main" id="{CA585BAB-C425-1D61-4A67-12DC4B9081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142237"/>
              </p:ext>
            </p:extLst>
          </p:nvPr>
        </p:nvGraphicFramePr>
        <p:xfrm>
          <a:off x="707985" y="1521229"/>
          <a:ext cx="9453562" cy="482448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417074">
                  <a:extLst>
                    <a:ext uri="{9D8B030D-6E8A-4147-A177-3AD203B41FA5}">
                      <a16:colId xmlns:a16="http://schemas.microsoft.com/office/drawing/2014/main" val="104477366"/>
                    </a:ext>
                  </a:extLst>
                </a:gridCol>
                <a:gridCol w="5036488">
                  <a:extLst>
                    <a:ext uri="{9D8B030D-6E8A-4147-A177-3AD203B41FA5}">
                      <a16:colId xmlns:a16="http://schemas.microsoft.com/office/drawing/2014/main" val="3615840130"/>
                    </a:ext>
                  </a:extLst>
                </a:gridCol>
              </a:tblGrid>
              <a:tr h="482448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i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이미지</a:t>
                      </a:r>
                      <a:endParaRPr lang="ko-Kore-KR" altLang="en-US" sz="1100" b="1" i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2C5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ko-Kore-KR" altLang="en-US" sz="1000" b="0" i="0" dirty="0">
                        <a:solidFill>
                          <a:srgbClr val="482C5D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29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90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06F3BA-4A82-0205-B16F-4793EACD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>
                <a:latin typeface="+mj-ea"/>
                <a:ea typeface="+mj-ea"/>
              </a:rPr>
              <a:t>활용도 높은 프로젝트 소개 </a:t>
            </a:r>
            <a:r>
              <a:rPr kumimoji="1" lang="en-US" altLang="ko-KR" dirty="0">
                <a:latin typeface="+mj-ea"/>
                <a:ea typeface="+mj-ea"/>
              </a:rPr>
              <a:t>- 1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104A9D6-FAE1-3DD0-1F54-FA9304DE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o-KR" altLang="en-US">
                <a:latin typeface="+mj-ea"/>
                <a:ea typeface="+mj-ea"/>
              </a:rPr>
              <a:t>ⓒ </a:t>
            </a:r>
            <a:r>
              <a:rPr lang="en-US" altLang="ko-KR">
                <a:latin typeface="+mj-ea"/>
                <a:ea typeface="+mj-ea"/>
              </a:rPr>
              <a:t>Madras check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5B897CF-5E6E-8348-27BF-721CD8F682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EA1E7-F897-DD48-8B2E-239151E3D41F}" type="slidenum">
              <a:rPr kumimoji="1" lang="ko-Kore-KR" altLang="en-US" smtClean="0">
                <a:latin typeface="+mj-ea"/>
                <a:ea typeface="+mj-ea"/>
              </a:rPr>
              <a:pPr/>
              <a:t>5</a:t>
            </a:fld>
            <a:endParaRPr kumimoji="1" lang="ko-Kore-KR" altLang="en-US">
              <a:latin typeface="+mj-ea"/>
              <a:ea typeface="+mj-ea"/>
            </a:endParaRP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EA57EDD-60B6-D11F-D168-271400001C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en-US" dirty="0">
                <a:latin typeface="+mj-ea"/>
                <a:ea typeface="+mj-ea"/>
              </a:rPr>
              <a:t>4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graphicFrame>
        <p:nvGraphicFramePr>
          <p:cNvPr id="7" name="표 18">
            <a:extLst>
              <a:ext uri="{FF2B5EF4-FFF2-40B4-BE49-F238E27FC236}">
                <a16:creationId xmlns:a16="http://schemas.microsoft.com/office/drawing/2014/main" id="{CA585BAB-C425-1D61-4A67-12DC4B9081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324150"/>
              </p:ext>
            </p:extLst>
          </p:nvPr>
        </p:nvGraphicFramePr>
        <p:xfrm>
          <a:off x="609600" y="5875514"/>
          <a:ext cx="9453562" cy="87892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17558">
                  <a:extLst>
                    <a:ext uri="{9D8B030D-6E8A-4147-A177-3AD203B41FA5}">
                      <a16:colId xmlns:a16="http://schemas.microsoft.com/office/drawing/2014/main" val="104477366"/>
                    </a:ext>
                  </a:extLst>
                </a:gridCol>
                <a:gridCol w="7336004">
                  <a:extLst>
                    <a:ext uri="{9D8B030D-6E8A-4147-A177-3AD203B41FA5}">
                      <a16:colId xmlns:a16="http://schemas.microsoft.com/office/drawing/2014/main" val="3615840130"/>
                    </a:ext>
                  </a:extLst>
                </a:gridCol>
              </a:tblGrid>
              <a:tr h="87892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i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프로젝트 설명</a:t>
                      </a:r>
                      <a:endParaRPr lang="ko-Kore-KR" altLang="en-US" sz="1100" b="1" i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2C5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29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63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06F3BA-4A82-0205-B16F-4793EACD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>
                <a:latin typeface="+mj-ea"/>
                <a:ea typeface="+mj-ea"/>
              </a:rPr>
              <a:t>활용도 높은 프로젝트 소개 </a:t>
            </a:r>
            <a:r>
              <a:rPr kumimoji="1" lang="en-US" altLang="ko-KR" dirty="0">
                <a:latin typeface="+mj-ea"/>
                <a:ea typeface="+mj-ea"/>
              </a:rPr>
              <a:t>- 2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104A9D6-FAE1-3DD0-1F54-FA9304DE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o-KR" altLang="en-US">
                <a:latin typeface="+mj-ea"/>
                <a:ea typeface="+mj-ea"/>
              </a:rPr>
              <a:t>ⓒ </a:t>
            </a:r>
            <a:r>
              <a:rPr lang="en-US" altLang="ko-KR">
                <a:latin typeface="+mj-ea"/>
                <a:ea typeface="+mj-ea"/>
              </a:rPr>
              <a:t>Madras check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5B897CF-5E6E-8348-27BF-721CD8F682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EA1E7-F897-DD48-8B2E-239151E3D41F}" type="slidenum">
              <a:rPr kumimoji="1" lang="ko-Kore-KR" altLang="en-US" smtClean="0">
                <a:latin typeface="+mj-ea"/>
                <a:ea typeface="+mj-ea"/>
              </a:rPr>
              <a:pPr/>
              <a:t>6</a:t>
            </a:fld>
            <a:endParaRPr kumimoji="1" lang="ko-Kore-KR" altLang="en-US">
              <a:latin typeface="+mj-ea"/>
              <a:ea typeface="+mj-ea"/>
            </a:endParaRP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EA57EDD-60B6-D11F-D168-271400001C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en-US" dirty="0">
                <a:latin typeface="+mj-ea"/>
                <a:ea typeface="+mj-ea"/>
              </a:rPr>
              <a:t>5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graphicFrame>
        <p:nvGraphicFramePr>
          <p:cNvPr id="7" name="표 18">
            <a:extLst>
              <a:ext uri="{FF2B5EF4-FFF2-40B4-BE49-F238E27FC236}">
                <a16:creationId xmlns:a16="http://schemas.microsoft.com/office/drawing/2014/main" id="{CA585BAB-C425-1D61-4A67-12DC4B9081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266889"/>
              </p:ext>
            </p:extLst>
          </p:nvPr>
        </p:nvGraphicFramePr>
        <p:xfrm>
          <a:off x="609600" y="5875514"/>
          <a:ext cx="9453562" cy="87892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17558">
                  <a:extLst>
                    <a:ext uri="{9D8B030D-6E8A-4147-A177-3AD203B41FA5}">
                      <a16:colId xmlns:a16="http://schemas.microsoft.com/office/drawing/2014/main" val="104477366"/>
                    </a:ext>
                  </a:extLst>
                </a:gridCol>
                <a:gridCol w="7336004">
                  <a:extLst>
                    <a:ext uri="{9D8B030D-6E8A-4147-A177-3AD203B41FA5}">
                      <a16:colId xmlns:a16="http://schemas.microsoft.com/office/drawing/2014/main" val="3615840130"/>
                    </a:ext>
                  </a:extLst>
                </a:gridCol>
              </a:tblGrid>
              <a:tr h="87892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i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프로젝트 설명</a:t>
                      </a:r>
                      <a:endParaRPr lang="ko-Kore-KR" altLang="en-US" sz="1100" b="1" i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2C5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내용 </a:t>
                      </a:r>
                      <a:r>
                        <a:rPr lang="en-US" altLang="ko-KR" sz="1000" b="0" i="0" dirty="0">
                          <a:solidFill>
                            <a:srgbClr val="482C5D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82C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29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74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BF5BA19-5889-3EB3-4701-609564D4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ko-KR" altLang="en-US">
                <a:latin typeface="+mj-ea"/>
                <a:ea typeface="+mj-ea"/>
              </a:rPr>
              <a:t>ⓒ </a:t>
            </a:r>
            <a:r>
              <a:rPr lang="en-US" altLang="ko-KR">
                <a:latin typeface="+mj-ea"/>
                <a:ea typeface="+mj-ea"/>
              </a:rPr>
              <a:t>Madras check</a:t>
            </a:r>
            <a:endParaRPr kumimoji="1" lang="ko-Kore-KR" altLang="en-US" dirty="0">
              <a:latin typeface="+mj-ea"/>
              <a:ea typeface="+mj-ea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0053506-7440-A7DC-85BB-E621DE5BFB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ko-Kore-KR" altLang="en-US" dirty="0">
                <a:latin typeface="+mj-ea"/>
                <a:ea typeface="+mj-ea"/>
              </a:rPr>
              <a:t>감사합니다</a:t>
            </a:r>
            <a:r>
              <a:rPr kumimoji="1" lang="en-US" altLang="ko-Kore-KR" dirty="0">
                <a:latin typeface="+mj-ea"/>
                <a:ea typeface="+mj-ea"/>
              </a:rPr>
              <a:t>.</a:t>
            </a:r>
            <a:endParaRPr kumimoji="1" lang="ko-Kore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124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138</Words>
  <Application>Microsoft Office PowerPoint</Application>
  <PresentationFormat>사용자 지정</PresentationFormat>
  <Paragraphs>54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Wingdings</vt:lpstr>
      <vt:lpstr>Arial</vt:lpstr>
      <vt:lpstr>Calibri</vt:lpstr>
      <vt:lpstr>Roboto Medium</vt:lpstr>
      <vt:lpstr>Office 테마</vt:lpstr>
      <vt:lpstr>PowerPoint 프레젠테이션</vt:lpstr>
      <vt:lpstr>회사(업무) 소개와 도입 전.후 개선점</vt:lpstr>
      <vt:lpstr>플로우 도입 전 업무방식</vt:lpstr>
      <vt:lpstr>플로우 도입 후 업무방식</vt:lpstr>
      <vt:lpstr>활용도 높은 프로젝트 소개 - 1</vt:lpstr>
      <vt:lpstr>활용도 높은 프로젝트 소개 - 2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Inho Song</cp:lastModifiedBy>
  <cp:revision>8</cp:revision>
  <dcterms:created xsi:type="dcterms:W3CDTF">2022-08-02T02:02:20Z</dcterms:created>
  <dcterms:modified xsi:type="dcterms:W3CDTF">2024-04-18T12:35:59Z</dcterms:modified>
</cp:coreProperties>
</file>